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Quicksan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gZNH3PEETdIoJlah49Rb6/yDe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icksand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google.com/maps/place/LIV+Student+-+Resid%C3%AAncia+de+Estudantes+-+Polo+Universit%C3%A1rio/@41.1723343,-8.6043612,17z/data=!3m1!4b1!4m5!3m4!1s0xd246522d180960d:0x16047230a17ad8ef!8m2!3d41.1723343!4d-8.602172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125" y="0"/>
            <a:ext cx="747525" cy="8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473450" y="300050"/>
            <a:ext cx="589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i="0" lang="en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Single Studio</a:t>
            </a:r>
            <a:endParaRPr b="1" i="0" sz="24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2838475" y="1016025"/>
            <a:ext cx="5810100" cy="987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2838475" y="2178075"/>
            <a:ext cx="5810100" cy="124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473450" y="1016025"/>
            <a:ext cx="2145900" cy="360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2838450" y="3596925"/>
            <a:ext cx="1733400" cy="10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90450" y="1069550"/>
            <a:ext cx="2028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Room Amenities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473450" y="1418225"/>
            <a:ext cx="2145900" cy="31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Single bed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AC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Private bathroom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Kitchenette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Desk &amp; chair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High speed Wi-Fi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Weekly cleaning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Towels &amp; bed linens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Kitchen Utensils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018175" y="1016025"/>
            <a:ext cx="2527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Location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018175" y="2215103"/>
            <a:ext cx="2527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Facilities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018150" y="3657800"/>
            <a:ext cx="1205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Price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994475" y="1442776"/>
            <a:ext cx="54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R. Manuel Pacheco De Miranda 205, 4200-804 Porto (see it </a:t>
            </a:r>
            <a:r>
              <a:rPr b="0" i="0" lang="en" sz="1200" u="sng" cap="none" strike="noStrike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2976325" y="2746775"/>
            <a:ext cx="5534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0" i="0" lang="en" sz="11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ashing lounge paid separately, gym, rooftop, swimming pool, movies room, games room, lounge areas, 24/7 security</a:t>
            </a:r>
            <a:endParaRPr b="1" i="0" sz="11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018150" y="4034600"/>
            <a:ext cx="1205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€ 995</a:t>
            </a:r>
            <a:endParaRPr b="1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836925" y="3596900"/>
            <a:ext cx="3811500" cy="10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4961525" y="3657800"/>
            <a:ext cx="35967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Check-in:</a:t>
            </a:r>
            <a:r>
              <a:rPr b="1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July 1</a:t>
            </a:r>
            <a:r>
              <a:rPr lang="en" sz="1800"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Check-out:</a:t>
            </a:r>
            <a:r>
              <a:rPr b="1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August 6</a:t>
            </a:r>
            <a:endParaRPr b="0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Single Studio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12831" t="0"/>
          <a:stretch/>
        </p:blipFill>
        <p:spPr>
          <a:xfrm>
            <a:off x="4788725" y="1091800"/>
            <a:ext cx="4355275" cy="37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91800"/>
            <a:ext cx="5620699" cy="37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Single Studio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5300"/>
            <a:ext cx="4572001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055300"/>
            <a:ext cx="4572001" cy="342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Common Areas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1988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3975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Common Areas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976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3975" y="964400"/>
            <a:ext cx="3020026" cy="402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64400"/>
            <a:ext cx="3020026" cy="402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Common Areas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19536"/>
          <a:stretch/>
        </p:blipFill>
        <p:spPr>
          <a:xfrm>
            <a:off x="13" y="1350225"/>
            <a:ext cx="3020026" cy="324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19536"/>
          <a:stretch/>
        </p:blipFill>
        <p:spPr>
          <a:xfrm>
            <a:off x="3061987" y="1350225"/>
            <a:ext cx="3020026" cy="324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3963" y="1350226"/>
            <a:ext cx="3020026" cy="32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Important information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 txBox="1"/>
          <p:nvPr/>
        </p:nvSpPr>
        <p:spPr>
          <a:xfrm>
            <a:off x="425675" y="1017725"/>
            <a:ext cx="7999800" cy="181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EIA will not be responsible for any damages caused by the participants. The students must sign a notice of entry when they check-in, which will include: 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○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Responsibility form, 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○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Regulation form;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0CC18"/>
              </a:buClr>
              <a:buSzPts val="1200"/>
              <a:buFont typeface="Quicksand"/>
              <a:buChar char="○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List of the existing equipment in the unit, indicating the state of conservation of the equipment and unit. 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125" y="0"/>
            <a:ext cx="747525" cy="8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